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6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83"/>
    <p:restoredTop sz="94618"/>
  </p:normalViewPr>
  <p:slideViewPr>
    <p:cSldViewPr snapToGrid="0" snapToObjects="1">
      <p:cViewPr varScale="1">
        <p:scale>
          <a:sx n="121" d="100"/>
          <a:sy n="121" d="100"/>
        </p:scale>
        <p:origin x="18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01A47-6D8C-1B45-B4C2-17E76CD6F1A9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2BB9C-1C10-4447-8BE9-959108489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2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475" y="3356"/>
            <a:ext cx="9135050" cy="513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44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129"/>
            <a:ext cx="9143999" cy="102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4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0</Words>
  <Application>Microsoft Macintosh PowerPoint</Application>
  <PresentationFormat>Ekran Gösterisi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Orhan Öztürk</dc:creator>
  <cp:lastModifiedBy>Art</cp:lastModifiedBy>
  <cp:revision>10</cp:revision>
  <dcterms:created xsi:type="dcterms:W3CDTF">2018-11-29T08:14:36Z</dcterms:created>
  <dcterms:modified xsi:type="dcterms:W3CDTF">2023-08-07T08:09:48Z</dcterms:modified>
</cp:coreProperties>
</file>