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674"/>
    <p:restoredTop sz="94618"/>
  </p:normalViewPr>
  <p:slideViewPr>
    <p:cSldViewPr snapToGrid="0" snapToObjects="1">
      <p:cViewPr varScale="1">
        <p:scale>
          <a:sx n="175" d="100"/>
          <a:sy n="175" d="100"/>
        </p:scale>
        <p:origin x="208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1A47-6D8C-1B45-B4C2-17E76CD6F1A9}" type="datetimeFigureOut">
              <a:rPr lang="en-US" smtClean="0"/>
              <a:t>9/7/22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1A47-6D8C-1B45-B4C2-17E76CD6F1A9}" type="datetimeFigureOut">
              <a:rPr lang="en-US" smtClean="0"/>
              <a:t>9/7/22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1A47-6D8C-1B45-B4C2-17E76CD6F1A9}" type="datetimeFigureOut">
              <a:rPr lang="en-US" smtClean="0"/>
              <a:t>9/7/22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1A47-6D8C-1B45-B4C2-17E76CD6F1A9}" type="datetimeFigureOut">
              <a:rPr lang="en-US" smtClean="0"/>
              <a:t>9/7/22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1A47-6D8C-1B45-B4C2-17E76CD6F1A9}" type="datetimeFigureOut">
              <a:rPr lang="en-US" smtClean="0"/>
              <a:t>9/7/22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1A47-6D8C-1B45-B4C2-17E76CD6F1A9}" type="datetimeFigureOut">
              <a:rPr lang="en-US" smtClean="0"/>
              <a:t>9/7/22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1A47-6D8C-1B45-B4C2-17E76CD6F1A9}" type="datetimeFigureOut">
              <a:rPr lang="en-US" smtClean="0"/>
              <a:t>9/7/22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1A47-6D8C-1B45-B4C2-17E76CD6F1A9}" type="datetimeFigureOut">
              <a:rPr lang="en-US" smtClean="0"/>
              <a:t>9/7/22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1A47-6D8C-1B45-B4C2-17E76CD6F1A9}" type="datetimeFigureOut">
              <a:rPr lang="en-US" smtClean="0"/>
              <a:t>9/7/22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1A47-6D8C-1B45-B4C2-17E76CD6F1A9}" type="datetimeFigureOut">
              <a:rPr lang="en-US" smtClean="0"/>
              <a:t>9/7/22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1A47-6D8C-1B45-B4C2-17E76CD6F1A9}" type="datetimeFigureOut">
              <a:rPr lang="en-US" smtClean="0"/>
              <a:t>9/7/22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01A47-6D8C-1B45-B4C2-17E76CD6F1A9}" type="datetimeFigureOut">
              <a:rPr lang="en-US" smtClean="0"/>
              <a:t>9/7/22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19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88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940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38"/>
            <a:ext cx="9144000" cy="1295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544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804C01A47424E45B0642BA918652587" ma:contentTypeVersion="18" ma:contentTypeDescription="Create a new document." ma:contentTypeScope="" ma:versionID="b3318b25f6e7cfc45baa7a9517740fea">
  <xsd:schema xmlns:xsd="http://www.w3.org/2001/XMLSchema" xmlns:xs="http://www.w3.org/2001/XMLSchema" xmlns:p="http://schemas.microsoft.com/office/2006/metadata/properties" xmlns:ns1="http://schemas.microsoft.com/sharepoint/v3" xmlns:ns2="eb3f7de7-c935-4ca6-a12c-1f73773710ec" xmlns:ns3="2c52df76-e0b5-4065-8d99-05a915cc3767" targetNamespace="http://schemas.microsoft.com/office/2006/metadata/properties" ma:root="true" ma:fieldsID="c16e1a78ec2bdcbfb2cdf88cb5f6eb1a" ns1:_="" ns2:_="" ns3:_="">
    <xsd:import namespace="http://schemas.microsoft.com/sharepoint/v3"/>
    <xsd:import namespace="eb3f7de7-c935-4ca6-a12c-1f73773710ec"/>
    <xsd:import namespace="2c52df76-e0b5-4065-8d99-05a915cc3767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KenesDocumentTypeId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f7de7-c935-4ca6-a12c-1f73773710ec" elementFormDefault="qualified">
    <xsd:import namespace="http://schemas.microsoft.com/office/2006/documentManagement/types"/>
    <xsd:import namespace="http://schemas.microsoft.com/office/infopath/2007/PartnerControls"/>
    <xsd:element name="KenesDocumentTypeId" ma:index="10" nillable="true" ma:displayName="KenesDocumentTypeId" ma:list="{5ca2ab15-5c4e-45db-95e6-5cb4dd45d1b1}" ma:internalName="KenesDocumentTypeId" ma:showField="Title" ma:web="eb3f7de7-c935-4ca6-a12c-1f73773710ec">
      <xsd:simpleType>
        <xsd:restriction base="dms:Lookup"/>
      </xsd:simpleType>
    </xsd:element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8" nillable="true" ma:displayName="Taxonomy Catch All Column" ma:hidden="true" ma:list="{7eb20398-0988-4e55-b57f-05d62d7b8281}" ma:internalName="TaxCatchAll" ma:showField="CatchAllData" ma:web="eb3f7de7-c935-4ca6-a12c-1f73773710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52df76-e0b5-4065-8d99-05a915cc37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5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7" nillable="true" ma:taxonomy="true" ma:internalName="lcf76f155ced4ddcb4097134ff3c332f" ma:taxonomyFieldName="MediaServiceImageTags" ma:displayName="Image Tags" ma:readOnly="false" ma:fieldId="{5cf76f15-5ced-4ddc-b409-7134ff3c332f}" ma:taxonomyMulti="true" ma:sspId="720c72ca-3d5e-4053-bfc4-d5117e56c9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KenesDocumentTypeId xmlns="eb3f7de7-c935-4ca6-a12c-1f73773710ec" xsi:nil="true"/>
    <TaxCatchAll xmlns="eb3f7de7-c935-4ca6-a12c-1f73773710ec" xsi:nil="true"/>
    <_ip_UnifiedCompliancePolicyProperties xmlns="http://schemas.microsoft.com/sharepoint/v3" xsi:nil="true"/>
    <lcf76f155ced4ddcb4097134ff3c332f xmlns="2c52df76-e0b5-4065-8d99-05a915cc3767">
      <Terms xmlns="http://schemas.microsoft.com/office/infopath/2007/PartnerControls"/>
    </lcf76f155ced4ddcb4097134ff3c332f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DBE2CD3-B583-42E9-AEB1-4C6CD4F0B7CB}"/>
</file>

<file path=customXml/itemProps2.xml><?xml version="1.0" encoding="utf-8"?>
<ds:datastoreItem xmlns:ds="http://schemas.openxmlformats.org/officeDocument/2006/customXml" ds:itemID="{8A76AA3C-0F4A-455F-8F5F-5734493047A2}"/>
</file>

<file path=customXml/itemProps3.xml><?xml version="1.0" encoding="utf-8"?>
<ds:datastoreItem xmlns:ds="http://schemas.openxmlformats.org/officeDocument/2006/customXml" ds:itemID="{789A2151-2AA8-4AB2-9BC4-8C395BA2C98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Orhan Öztürk</dc:creator>
  <cp:lastModifiedBy>Orhan Öztürk (Tribal Worldwide Istanbul)</cp:lastModifiedBy>
  <cp:revision>7</cp:revision>
  <dcterms:created xsi:type="dcterms:W3CDTF">2018-11-29T08:14:36Z</dcterms:created>
  <dcterms:modified xsi:type="dcterms:W3CDTF">2022-09-07T12:21:02Z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0x0101009804C01A47424E45B0642BA918652587</vt:lpwstr>
  </property>
</Properties>
</file>