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74"/>
    <p:restoredTop sz="94618"/>
  </p:normalViewPr>
  <p:slideViewPr>
    <p:cSldViewPr snapToGrid="0" snapToObjects="1">
      <p:cViewPr varScale="1">
        <p:scale>
          <a:sx n="175" d="100"/>
          <a:sy n="175" d="100"/>
        </p:scale>
        <p:origin x="2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1A47-6D8C-1B45-B4C2-17E76CD6F1A9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8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8"/>
            <a:ext cx="9144000" cy="129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4C01A47424E45B0642BA918652587" ma:contentTypeVersion="18" ma:contentTypeDescription="Create a new document." ma:contentTypeScope="" ma:versionID="b3318b25f6e7cfc45baa7a9517740fea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c52df76-e0b5-4065-8d99-05a915cc3767" targetNamespace="http://schemas.microsoft.com/office/2006/metadata/properties" ma:root="true" ma:fieldsID="c16e1a78ec2bdcbfb2cdf88cb5f6eb1a" ns1:_="" ns2:_="" ns3:_="">
    <xsd:import namespace="http://schemas.microsoft.com/sharepoint/v3"/>
    <xsd:import namespace="eb3f7de7-c935-4ca6-a12c-1f73773710ec"/>
    <xsd:import namespace="2c52df76-e0b5-4065-8d99-05a915cc37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2df76-e0b5-4065-8d99-05a915cc3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TaxCatchAll xmlns="eb3f7de7-c935-4ca6-a12c-1f73773710ec" xsi:nil="true"/>
    <_ip_UnifiedCompliancePolicyProperties xmlns="http://schemas.microsoft.com/sharepoint/v3" xsi:nil="true"/>
    <lcf76f155ced4ddcb4097134ff3c332f xmlns="2c52df76-e0b5-4065-8d99-05a915cc3767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BE2CD3-B583-42E9-AEB1-4C6CD4F0B7CB}"/>
</file>

<file path=customXml/itemProps2.xml><?xml version="1.0" encoding="utf-8"?>
<ds:datastoreItem xmlns:ds="http://schemas.openxmlformats.org/officeDocument/2006/customXml" ds:itemID="{8A76AA3C-0F4A-455F-8F5F-5734493047A2}"/>
</file>

<file path=customXml/itemProps3.xml><?xml version="1.0" encoding="utf-8"?>
<ds:datastoreItem xmlns:ds="http://schemas.openxmlformats.org/officeDocument/2006/customXml" ds:itemID="{789A2151-2AA8-4AB2-9BC4-8C395BA2C98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</dc:creator>
  <cp:lastModifiedBy>Orhan Öztürk (Tribal Worldwide Istanbul)</cp:lastModifiedBy>
  <cp:revision>7</cp:revision>
  <dcterms:created xsi:type="dcterms:W3CDTF">2018-11-29T08:14:36Z</dcterms:created>
  <dcterms:modified xsi:type="dcterms:W3CDTF">2022-09-07T12:21:02Z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0x0101009804C01A47424E45B0642BA918652587</vt:lpwstr>
  </property>
</Properties>
</file>