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6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74"/>
    <p:restoredTop sz="94618"/>
  </p:normalViewPr>
  <p:slideViewPr>
    <p:cSldViewPr snapToGrid="0" snapToObjects="1">
      <p:cViewPr varScale="1">
        <p:scale>
          <a:sx n="176" d="100"/>
          <a:sy n="176" d="100"/>
        </p:scale>
        <p:origin x="208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01A47-6D8C-1B45-B4C2-17E76CD6F1A9}" type="datetimeFigureOut">
              <a:rPr lang="en-US" smtClean="0"/>
              <a:t>9/7/22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2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" y="0"/>
            <a:ext cx="9135050" cy="514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44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3"/>
            <a:ext cx="9143999" cy="103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4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04C01A47424E45B0642BA918652587" ma:contentTypeVersion="18" ma:contentTypeDescription="Create a new document." ma:contentTypeScope="" ma:versionID="b3318b25f6e7cfc45baa7a9517740fea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2c52df76-e0b5-4065-8d99-05a915cc3767" targetNamespace="http://schemas.microsoft.com/office/2006/metadata/properties" ma:root="true" ma:fieldsID="c16e1a78ec2bdcbfb2cdf88cb5f6eb1a" ns1:_="" ns2:_="" ns3:_="">
    <xsd:import namespace="http://schemas.microsoft.com/sharepoint/v3"/>
    <xsd:import namespace="eb3f7de7-c935-4ca6-a12c-1f73773710ec"/>
    <xsd:import namespace="2c52df76-e0b5-4065-8d99-05a915cc376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KenesDocumentType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KenesDocumentTypeId" ma:index="10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2df76-e0b5-4065-8d99-05a915cc37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KenesDocumentTypeId xmlns="eb3f7de7-c935-4ca6-a12c-1f73773710ec" xsi:nil="true"/>
    <TaxCatchAll xmlns="eb3f7de7-c935-4ca6-a12c-1f73773710ec" xsi:nil="true"/>
    <_ip_UnifiedCompliancePolicyProperties xmlns="http://schemas.microsoft.com/sharepoint/v3" xsi:nil="true"/>
    <lcf76f155ced4ddcb4097134ff3c332f xmlns="2c52df76-e0b5-4065-8d99-05a915cc3767">
      <Terms xmlns="http://schemas.microsoft.com/office/infopath/2007/PartnerControls"/>
    </lcf76f155ced4ddcb4097134ff3c332f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5CB5AD1-941C-40DC-828B-BE2C5EF9862A}"/>
</file>

<file path=customXml/itemProps2.xml><?xml version="1.0" encoding="utf-8"?>
<ds:datastoreItem xmlns:ds="http://schemas.openxmlformats.org/officeDocument/2006/customXml" ds:itemID="{22014D69-2370-4956-A2C1-E4675F5857B2}"/>
</file>

<file path=customXml/itemProps3.xml><?xml version="1.0" encoding="utf-8"?>
<ds:datastoreItem xmlns:ds="http://schemas.openxmlformats.org/officeDocument/2006/customXml" ds:itemID="{E45C5436-74B4-41D5-AD8C-AD9C3CF93E2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0</Words>
  <Application>Microsoft Macintosh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Orhan Öztürk</dc:creator>
  <cp:lastModifiedBy>Orhan Öztürk (Tribal Worldwide Istanbul)</cp:lastModifiedBy>
  <cp:revision>9</cp:revision>
  <dcterms:created xsi:type="dcterms:W3CDTF">2018-11-29T08:14:36Z</dcterms:created>
  <dcterms:modified xsi:type="dcterms:W3CDTF">2022-09-07T12:21:34Z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0x0101009804C01A47424E45B0642BA918652587</vt:lpwstr>
  </property>
</Properties>
</file>